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7"/>
  </p:notesMasterIdLst>
  <p:handoutMasterIdLst>
    <p:handoutMasterId r:id="rId8"/>
  </p:handoutMasterIdLst>
  <p:sldIdLst>
    <p:sldId id="267" r:id="rId2"/>
    <p:sldId id="268" r:id="rId3"/>
    <p:sldId id="269" r:id="rId4"/>
    <p:sldId id="270" r:id="rId5"/>
    <p:sldId id="256" r:id="rId6"/>
  </p:sldIdLst>
  <p:sldSz cx="12192000" cy="6858000"/>
  <p:notesSz cx="4572000" cy="73152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149" d="100"/>
          <a:sy n="149" d="100"/>
        </p:scale>
        <p:origin x="115" y="6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0" d="100"/>
          <a:sy n="170" d="100"/>
        </p:scale>
        <p:origin x="3984" y="10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80BB5C-863E-4F70-36EB-4ECDDD3C42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981200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9343EA-E04C-D514-B79F-88E548644F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2589213" y="0"/>
            <a:ext cx="1981200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2104C-D27F-4B40-BED0-6042EA53C9E3}" type="datetimeFigureOut">
              <a:rPr lang="pl-PL" smtClean="0"/>
              <a:t>24.07.2026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6ACF2-BAA2-E57E-8A9A-E1B296DE27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1981200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E991E-0430-067A-4124-EA80E1D9D8C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589213" y="6948488"/>
            <a:ext cx="1981200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D1F9E-4167-43C6-B4F7-8A8B488B8AD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6295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1981029" cy="366498"/>
          </a:xfrm>
          <a:prstGeom prst="rect">
            <a:avLst/>
          </a:prstGeom>
        </p:spPr>
        <p:txBody>
          <a:bodyPr vert="horz" lIns="72847" tIns="36423" rIns="72847" bIns="36423" rtlCol="0"/>
          <a:lstStyle>
            <a:lvl1pPr algn="l">
              <a:defRPr sz="10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589950" y="1"/>
            <a:ext cx="1981029" cy="366498"/>
          </a:xfrm>
          <a:prstGeom prst="rect">
            <a:avLst/>
          </a:prstGeom>
        </p:spPr>
        <p:txBody>
          <a:bodyPr vert="horz" lIns="72847" tIns="36423" rIns="72847" bIns="36423" rtlCol="0"/>
          <a:lstStyle>
            <a:lvl1pPr algn="r">
              <a:defRPr sz="1000"/>
            </a:lvl1pPr>
          </a:lstStyle>
          <a:p>
            <a:fld id="{9F6C7FE3-4AD2-4D7E-A030-4E9BB230F41A}" type="datetimeFigureOut">
              <a:rPr lang="pl-PL" smtClean="0"/>
              <a:t>24.07.2026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2847" tIns="36423" rIns="72847" bIns="36423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57711" y="3520873"/>
            <a:ext cx="3657600" cy="2879785"/>
          </a:xfrm>
          <a:prstGeom prst="rect">
            <a:avLst/>
          </a:prstGeom>
        </p:spPr>
        <p:txBody>
          <a:bodyPr vert="horz" lIns="72847" tIns="36423" rIns="72847" bIns="364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948702"/>
            <a:ext cx="1981029" cy="366498"/>
          </a:xfrm>
          <a:prstGeom prst="rect">
            <a:avLst/>
          </a:prstGeom>
        </p:spPr>
        <p:txBody>
          <a:bodyPr vert="horz" lIns="72847" tIns="36423" rIns="72847" bIns="36423" rtlCol="0" anchor="b"/>
          <a:lstStyle>
            <a:lvl1pPr algn="l">
              <a:defRPr sz="10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589950" y="6948702"/>
            <a:ext cx="1981029" cy="366498"/>
          </a:xfrm>
          <a:prstGeom prst="rect">
            <a:avLst/>
          </a:prstGeom>
        </p:spPr>
        <p:txBody>
          <a:bodyPr vert="horz" lIns="72847" tIns="36423" rIns="72847" bIns="36423" rtlCol="0" anchor="b"/>
          <a:lstStyle>
            <a:lvl1pPr algn="r">
              <a:defRPr sz="1000"/>
            </a:lvl1pPr>
          </a:lstStyle>
          <a:p>
            <a:fld id="{616C65CB-093F-4FF5-A2C4-15A149443E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7265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BE4BD-B4CE-103B-7704-91E2371AF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A4D8B-00F5-889D-386D-8B37DD2B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DCB81-F5B4-FC37-8A84-8BC60EBC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576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53B56-7438-7DBF-9BD4-9979210BA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8A5C0-783E-B497-C9DC-83D8369E7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CD596-765E-4A1F-8D0B-C983BC65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4D43DE-EC37-11D0-2F39-962AA4254B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642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57929-E0A1-BCA2-CE7B-05FE04984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3684195"/>
          </a:xfrm>
        </p:spPr>
        <p:txBody>
          <a:bodyPr anchor="b"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26F1C-BDBD-3232-8944-F108275BC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393933"/>
            <a:ext cx="10515600" cy="69571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F29C1-7A68-368D-8DE3-E215038DE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5178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4C592-60BA-5502-1560-9440A60BF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8C7D-8174-0DD3-2309-3A747E18B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C6922A-3A37-D576-D6A7-8558AB465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17B2B-4299-5752-F906-7FBF7CFA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DDD1D84-1FFF-8411-44ED-9BA7DBD3C3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2812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E79BF-CE5C-A3DE-AEC2-B35DA277A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1038"/>
            <a:ext cx="10515600" cy="10096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8165C-4603-2AB5-C14F-9A26EC79F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D9C19D-E284-47C3-8110-DB8C10C86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9BA889-42ED-21B8-42D7-9EFE0A13A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B19534-6B12-FFC9-0DED-ECDBDC2EC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C154F1-7275-E0B0-5C52-EC9FD04A2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33E659E-20E9-4D9E-CE7A-47AE35148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16400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E16E8-93B2-056C-61A7-FAF84497F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8"/>
            <a:ext cx="10515600" cy="10096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2FE734-9276-B9AD-84D0-EF48E2DA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8C03D3D-B247-61E7-DA75-22283B5DF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5818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5DA17-A1F2-7329-9727-3333D6097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363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1C6E6-739F-B285-2087-C97C9E31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1038"/>
            <a:ext cx="3932237" cy="13763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5700D-424C-92EF-5875-61F934EC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018A6C-60FE-AD3F-5620-B6C30EEDA4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7FD51C-6BF8-0721-18B1-A511FFA5D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3C61C9C-3B90-0177-ACEF-96715F70B8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421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227A-E84B-81FE-384C-AD573E7F6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1038"/>
            <a:ext cx="3932237" cy="13763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8EF7B-6C05-6901-A616-CF8F92E3C8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2ABF7-FF0E-29B1-C213-6F540FF0D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4B988-14C5-73CD-B382-6C64D80AE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F377B-378F-48F5-AEAB-7BC185158573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BF691BD-9499-EB41-A3EE-1516C122F5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31775"/>
            <a:ext cx="10515600" cy="449263"/>
          </a:xfrm>
        </p:spPr>
        <p:txBody>
          <a:bodyPr anchor="ctr">
            <a:noAutofit/>
          </a:bodyPr>
          <a:lstStyle>
            <a:lvl1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1pPr>
            <a:lvl2pPr>
              <a:buNone/>
              <a:defRPr sz="1400" spc="3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18"/>
              </a:defRPr>
            </a:lvl2pPr>
          </a:lstStyle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4543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E3BC63-1E4B-26B6-5203-C2DB862A2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CD739-1040-2B1E-685D-AA34D67CE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C9134-09FE-A2BC-C417-92740B72D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575526"/>
            <a:ext cx="838200" cy="2824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fld id="{649F377B-378F-48F5-AEAB-7BC185158573}" type="slidenum">
              <a:rPr lang="pl-PL" smtClean="0"/>
              <a:pPr/>
              <a:t>‹#›</a:t>
            </a:fld>
            <a:endParaRPr lang="pl-PL" sz="1000"/>
          </a:p>
        </p:txBody>
      </p:sp>
    </p:spTree>
    <p:extLst>
      <p:ext uri="{BB962C8B-B14F-4D97-AF65-F5344CB8AC3E}">
        <p14:creationId xmlns:p14="http://schemas.microsoft.com/office/powerpoint/2010/main" val="399681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5"/>
          </a:solidFill>
          <a:latin typeface="Montserrat" panose="00000500000000000000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50C385C-2E79-1670-D47D-805C95F63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88433C4-834C-E6C0-FDF9-987E8639E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842535"/>
            <a:ext cx="10515600" cy="1551398"/>
          </a:xfrm>
        </p:spPr>
        <p:txBody>
          <a:bodyPr/>
          <a:lstStyle/>
          <a:p>
            <a:endParaRPr lang="pl-PL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9A3596-9626-0014-8F7F-27A891ED9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566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32CCA-46B5-8569-F994-4DF4562FD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89911-5414-79A0-0B06-94458AF95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48B67-822F-9944-4B15-E076028CF9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953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79BEA7-7D98-1297-5471-C60162FF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AF065B-3614-6BFA-2304-CF8F6194A4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4B52786-31E2-C165-07DC-0680A134B6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7C1DE2-DDB0-A344-040E-511079BB4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998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71D97F9-1CDC-55AA-C32C-7532FDB74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C6FD1B-87E2-AAC3-241E-5CFDAC6A73EE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8D6B6C-5B47-8B0D-CD2A-F39EA2663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A444922-DB6D-CC64-5985-A01D5F1452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5543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74D1E-11EA-C861-A74D-005EAC900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ED36FD-4307-CB59-7DF2-0944780892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25590E-5A9E-D7EC-E674-FDAC853C4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06788FF-C1BC-F1BE-F2F7-26A8E73FF43E}"/>
              </a:ext>
            </a:extLst>
          </p:cNvPr>
          <p:cNvSpPr txBox="1">
            <a:spLocks/>
          </p:cNvSpPr>
          <p:nvPr/>
        </p:nvSpPr>
        <p:spPr>
          <a:xfrm>
            <a:off x="2250040" y="4577137"/>
            <a:ext cx="7006976" cy="3493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pl-PL" sz="1800" b="1" dirty="0">
                <a:solidFill>
                  <a:srgbClr val="FFC000"/>
                </a:solidFill>
                <a:latin typeface="Montserrat" panose="00000500000000000000" pitchFamily="2" charset="-18"/>
              </a:rPr>
              <a:t>Thank you for your attention  </a:t>
            </a:r>
            <a:r>
              <a:rPr lang="pl-PL" sz="1800" b="1" u="sng" dirty="0">
                <a:solidFill>
                  <a:srgbClr val="FFC000"/>
                </a:solidFill>
                <a:latin typeface="Montserrat" panose="00000500000000000000" pitchFamily="2" charset="-18"/>
              </a:rPr>
              <a:t>   </a:t>
            </a:r>
            <a:endParaRPr lang="en-US" sz="1800" b="1" u="sng" dirty="0">
              <a:solidFill>
                <a:srgbClr val="FFC000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647648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v&amp;Interv">
      <a:dk1>
        <a:sysClr val="windowText" lastClr="000000"/>
      </a:dk1>
      <a:lt1>
        <a:srgbClr val="FFFFFF"/>
      </a:lt1>
      <a:dk2>
        <a:srgbClr val="630A68"/>
      </a:dk2>
      <a:lt2>
        <a:srgbClr val="F2F2F2"/>
      </a:lt2>
      <a:accent1>
        <a:srgbClr val="630A68"/>
      </a:accent1>
      <a:accent2>
        <a:srgbClr val="EDE2F6"/>
      </a:accent2>
      <a:accent3>
        <a:srgbClr val="7030A0"/>
      </a:accent3>
      <a:accent4>
        <a:srgbClr val="630A68"/>
      </a:accent4>
      <a:accent5>
        <a:srgbClr val="630A68"/>
      </a:accent5>
      <a:accent6>
        <a:srgbClr val="630A68"/>
      </a:accent6>
      <a:hlink>
        <a:srgbClr val="FFC000"/>
      </a:hlink>
      <a:folHlink>
        <a:srgbClr val="FCA01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</TotalTime>
  <Words>5</Words>
  <Application>Microsoft Office PowerPoint</Application>
  <PresentationFormat>Widescreen</PresentationFormat>
  <Paragraphs>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Montserrat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Konrad Wójcik</dc:creator>
  <cp:lastModifiedBy>Konrad Wójcik</cp:lastModifiedBy>
  <cp:revision>68</cp:revision>
  <cp:lastPrinted>2026-07-05T18:37:48Z</cp:lastPrinted>
  <dcterms:created xsi:type="dcterms:W3CDTF">2026-07-05T13:59:22Z</dcterms:created>
  <dcterms:modified xsi:type="dcterms:W3CDTF">2026-07-24T12:37:06Z</dcterms:modified>
</cp:coreProperties>
</file>